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CACEE2"/>
          </a:solidFill>
        </a:fill>
      </a:tcStyle>
    </a:wholeTbl>
    <a:band2H>
      <a:tcTxStyle/>
      <a:tcStyle>
        <a:tcBdr/>
        <a:fill>
          <a:solidFill>
            <a:srgbClr val="E6E8F1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381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381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CFD0D2"/>
          </a:solidFill>
        </a:fill>
      </a:tcStyle>
    </a:wholeTbl>
    <a:band2H>
      <a:tcTxStyle/>
      <a:tcStyle>
        <a:tcBdr/>
        <a:fill>
          <a:solidFill>
            <a:srgbClr val="E8E9EA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381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381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FAD1CB"/>
          </a:solidFill>
        </a:fill>
      </a:tcStyle>
    </a:wholeTbl>
    <a:band2H>
      <a:tcTxStyle/>
      <a:tcStyle>
        <a:tcBdr/>
        <a:fill>
          <a:solidFill>
            <a:srgbClr val="FCE9E7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381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381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1B212C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B212C"/>
          </a:solidFill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381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381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>
              <a:alpha val="20000"/>
            </a:srgbClr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508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65" d="100"/>
          <a:sy n="165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1" name="Shape 26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file:///ppt/slideLayouts/slideLayout10.xml#slide=id.g1f87997393_0_787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file:///ppt/slideLayouts/slideLayout11.xml#slide=id.g1f87997393_0_787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file:///ppt/slideLayouts/slideLayout12.xml#slide=id.g1f87997393_0_787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file:///ppt/slideLayouts/slideLayout13.xml#slide=id.g1f87997393_0_787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file:///ppt/slideLayouts/slideLayout15.xml#slide=id.g1f87997393_0_787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file:///ppt/slideLayouts/slideLayout2.xml#slide=id.g1f87997393_0_787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file:///ppt/slideLayouts/slideLayout4.xml#slide=id.g1f87997393_0_787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file:///ppt/slideLayouts/slideLayout5.xml#slide=id.g1f87997393_0_787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file:///ppt/slideLayouts/slideLayout6.xml#slide=id.g1f87997393_0_787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file:///ppt/slideLayouts/slideLayout7.xml#slide=id.g1f87997393_0_787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file:///ppt/slideLayouts/slideLayout8.xml#slide=id.g1f87997393_0_787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file:///ppt/slideLayouts/slideLayout9.xml#slide=id.g1f87997393_0_787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hape 10" descr="Shape 10"/>
          <p:cNvPicPr>
            <a:picLocks noChangeAspect="1"/>
          </p:cNvPicPr>
          <p:nvPr/>
        </p:nvPicPr>
        <p:blipFill>
          <a:blip r:embed="rId2">
            <a:alphaModFix amt="66000"/>
            <a:extLst/>
          </a:blip>
          <a:srcRect l="20991" t="2690" r="40111" b="39564"/>
          <a:stretch>
            <a:fillRect/>
          </a:stretch>
        </p:blipFill>
        <p:spPr>
          <a:xfrm>
            <a:off x="0" y="0"/>
            <a:ext cx="5157788" cy="5143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1" name="Shape 11" descr="Shape 11"/>
          <p:cNvPicPr>
            <a:picLocks noChangeAspect="1"/>
          </p:cNvPicPr>
          <p:nvPr/>
        </p:nvPicPr>
        <p:blipFill>
          <a:blip r:embed="rId3">
            <a:alphaModFix amt="31000"/>
            <a:extLst/>
          </a:blip>
          <a:srcRect l="14009" t="35833" r="43286" b="11300"/>
          <a:stretch>
            <a:fillRect/>
          </a:stretch>
        </p:blipFill>
        <p:spPr>
          <a:xfrm rot="10800000">
            <a:off x="6976665" y="122"/>
            <a:ext cx="2167335" cy="2012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32" name="Title Text"/>
          <p:cNvSpPr txBox="1">
            <a:spLocks noGrp="1"/>
          </p:cNvSpPr>
          <p:nvPr>
            <p:ph type="title"/>
          </p:nvPr>
        </p:nvSpPr>
        <p:spPr>
          <a:xfrm>
            <a:off x="3537148" y="1578399"/>
            <a:ext cx="5017502" cy="1578902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083950" y="3924925"/>
            <a:ext cx="3470702" cy="506102"/>
          </a:xfrm>
          <a:prstGeom prst="rect">
            <a:avLst/>
          </a:prstGeom>
        </p:spPr>
        <p:txBody>
          <a:bodyPr>
            <a:normAutofit/>
          </a:bodyPr>
          <a:lstStyle>
            <a:lvl1pPr marL="165100" indent="-19050">
              <a:lnSpc>
                <a:spcPct val="100000"/>
              </a:lnSpc>
              <a:buClrTx/>
              <a:buSzTx/>
              <a:buFontTx/>
              <a:buNone/>
            </a:lvl1pPr>
            <a:lvl2pPr marL="165100" indent="146050">
              <a:lnSpc>
                <a:spcPct val="100000"/>
              </a:lnSpc>
              <a:buClrTx/>
              <a:buSzTx/>
              <a:buFontTx/>
              <a:buNone/>
            </a:lvl2pPr>
            <a:lvl3pPr marL="165100" indent="146050">
              <a:lnSpc>
                <a:spcPct val="100000"/>
              </a:lnSpc>
              <a:buClrTx/>
              <a:buSzTx/>
              <a:buFontTx/>
              <a:buNone/>
            </a:lvl3pPr>
            <a:lvl4pPr marL="165100" indent="146050">
              <a:lnSpc>
                <a:spcPct val="100000"/>
              </a:lnSpc>
              <a:buClrTx/>
              <a:buSzTx/>
              <a:buFontTx/>
              <a:buNone/>
            </a:lvl4pPr>
            <a:lvl5pPr marL="165100" indent="146050">
              <a:lnSpc>
                <a:spcPct val="100000"/>
              </a:lnSpc>
              <a:buClrTx/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hape 15"/>
          <p:cNvSpPr/>
          <p:nvPr/>
        </p:nvSpPr>
        <p:spPr>
          <a:xfrm rot="16200000">
            <a:off x="5845" y="-4836"/>
            <a:ext cx="2291402" cy="2300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35" name="Shape 16"/>
          <p:cNvSpPr/>
          <p:nvPr/>
        </p:nvSpPr>
        <p:spPr>
          <a:xfrm flipH="1">
            <a:off x="652821" y="576767"/>
            <a:ext cx="2300100" cy="22914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10800" y="0"/>
                </a:ln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82C7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36">
            <a:hlinkClick r:id="rId2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62" name="Shape 137">
            <a:hlinkClick r:id="rId2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63" name="Shape 138">
            <a:hlinkClick r:id="rId2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64" name="Shape 139">
            <a:hlinkClick r:id="rId2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183" name="Shape 140"/>
          <p:cNvGrpSpPr/>
          <p:nvPr/>
        </p:nvGrpSpPr>
        <p:grpSpPr>
          <a:xfrm>
            <a:off x="4406398" y="-3"/>
            <a:ext cx="4737603" cy="5143505"/>
            <a:chOff x="0" y="-1"/>
            <a:chExt cx="4737602" cy="5143504"/>
          </a:xfrm>
        </p:grpSpPr>
        <p:sp>
          <p:nvSpPr>
            <p:cNvPr id="165" name="Shape 141"/>
            <p:cNvSpPr/>
            <p:nvPr/>
          </p:nvSpPr>
          <p:spPr>
            <a:xfrm rot="5400000">
              <a:off x="1499" y="-1502"/>
              <a:ext cx="4734604" cy="47376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66" name="Shape 142"/>
            <p:cNvSpPr/>
            <p:nvPr/>
          </p:nvSpPr>
          <p:spPr>
            <a:xfrm rot="5400000">
              <a:off x="434424" y="5998"/>
              <a:ext cx="4298703" cy="42867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67" name="Shape 143"/>
            <p:cNvSpPr/>
            <p:nvPr/>
          </p:nvSpPr>
          <p:spPr>
            <a:xfrm rot="16200000">
              <a:off x="1211998" y="1236640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68" name="Shape 144"/>
            <p:cNvSpPr/>
            <p:nvPr/>
          </p:nvSpPr>
          <p:spPr>
            <a:xfrm flipH="1">
              <a:off x="1443456" y="1444077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69" name="Shape 145"/>
            <p:cNvSpPr/>
            <p:nvPr/>
          </p:nvSpPr>
          <p:spPr>
            <a:xfrm rot="16200000">
              <a:off x="1580680" y="2469742"/>
              <a:ext cx="808802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70" name="Shape 146"/>
            <p:cNvSpPr/>
            <p:nvPr/>
          </p:nvSpPr>
          <p:spPr>
            <a:xfrm flipH="1">
              <a:off x="1815714" y="2677179"/>
              <a:ext cx="808803" cy="808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71" name="Shape 147"/>
            <p:cNvSpPr/>
            <p:nvPr/>
          </p:nvSpPr>
          <p:spPr>
            <a:xfrm rot="16200000">
              <a:off x="2268940" y="1862243"/>
              <a:ext cx="808803" cy="808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72" name="Shape 148"/>
            <p:cNvSpPr/>
            <p:nvPr/>
          </p:nvSpPr>
          <p:spPr>
            <a:xfrm flipH="1">
              <a:off x="2501699" y="2069679"/>
              <a:ext cx="808802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73" name="Shape 149"/>
            <p:cNvSpPr/>
            <p:nvPr/>
          </p:nvSpPr>
          <p:spPr>
            <a:xfrm rot="16200000">
              <a:off x="2454740" y="24780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74" name="Shape 150"/>
            <p:cNvSpPr/>
            <p:nvPr/>
          </p:nvSpPr>
          <p:spPr>
            <a:xfrm flipH="1">
              <a:off x="3558866" y="2693192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75" name="Shape 151"/>
            <p:cNvSpPr/>
            <p:nvPr/>
          </p:nvSpPr>
          <p:spPr>
            <a:xfrm flipH="1">
              <a:off x="3738683" y="3309037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76" name="Shape 152"/>
            <p:cNvSpPr/>
            <p:nvPr/>
          </p:nvSpPr>
          <p:spPr>
            <a:xfrm rot="16200000">
              <a:off x="2641199" y="3095346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77" name="Shape 153"/>
            <p:cNvSpPr/>
            <p:nvPr/>
          </p:nvSpPr>
          <p:spPr>
            <a:xfrm flipH="1">
              <a:off x="2870249" y="3302782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78" name="Shape 154"/>
            <p:cNvSpPr/>
            <p:nvPr/>
          </p:nvSpPr>
          <p:spPr>
            <a:xfrm rot="16200000">
              <a:off x="2821014" y="3711190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79" name="Shape 155"/>
            <p:cNvSpPr/>
            <p:nvPr/>
          </p:nvSpPr>
          <p:spPr>
            <a:xfrm flipH="1">
              <a:off x="3056048" y="3918626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80" name="Shape 156"/>
            <p:cNvSpPr/>
            <p:nvPr/>
          </p:nvSpPr>
          <p:spPr>
            <a:xfrm rot="16200000">
              <a:off x="3696092" y="3718857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81" name="Shape 157"/>
            <p:cNvSpPr/>
            <p:nvPr/>
          </p:nvSpPr>
          <p:spPr>
            <a:xfrm flipH="1">
              <a:off x="3928134" y="3926293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82" name="Shape 158"/>
            <p:cNvSpPr/>
            <p:nvPr/>
          </p:nvSpPr>
          <p:spPr>
            <a:xfrm rot="16200000">
              <a:off x="3881891" y="4334701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sp>
        <p:nvSpPr>
          <p:cNvPr id="184" name="Title Text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1"/>
          </a:xfrm>
          <a:prstGeom prst="rect">
            <a:avLst/>
          </a:prstGeom>
        </p:spPr>
        <p:txBody>
          <a:bodyPr anchor="ctr"/>
          <a:lstStyle>
            <a:lvl1pPr>
              <a:defRPr sz="2800"/>
            </a:lvl1pPr>
          </a:lstStyle>
          <a:p>
            <a:r>
              <a:t>Title Text</a:t>
            </a:r>
          </a:p>
        </p:txBody>
      </p:sp>
      <p:sp>
        <p:nvSpPr>
          <p:cNvPr id="1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62">
            <a:hlinkClick r:id="rId2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93" name="Shape 163">
            <a:hlinkClick r:id="rId2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94" name="Shape 164">
            <a:hlinkClick r:id="rId2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95" name="Shape 165">
            <a:hlinkClick r:id="rId2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198" name="Shape 166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196" name="Shape 167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97" name="Shape 168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sp>
        <p:nvSpPr>
          <p:cNvPr id="199" name="Title Text"/>
          <p:cNvSpPr txBox="1">
            <a:spLocks noGrp="1"/>
          </p:cNvSpPr>
          <p:nvPr>
            <p:ph type="title"/>
          </p:nvPr>
        </p:nvSpPr>
        <p:spPr>
          <a:xfrm>
            <a:off x="1297498" y="1658323"/>
            <a:ext cx="3036302" cy="175170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0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97498" y="3537999"/>
            <a:ext cx="3036302" cy="506102"/>
          </a:xfrm>
          <a:prstGeom prst="rect">
            <a:avLst/>
          </a:prstGeom>
        </p:spPr>
        <p:txBody>
          <a:bodyPr>
            <a:normAutofit/>
          </a:bodyPr>
          <a:lstStyle>
            <a:lvl1pPr marL="165100" indent="-19050">
              <a:lnSpc>
                <a:spcPct val="100000"/>
              </a:lnSpc>
              <a:buClrTx/>
              <a:buSzTx/>
              <a:buFontTx/>
              <a:buNone/>
            </a:lvl1pPr>
            <a:lvl2pPr marL="165100" indent="146050">
              <a:lnSpc>
                <a:spcPct val="100000"/>
              </a:lnSpc>
              <a:buClrTx/>
              <a:buSzTx/>
              <a:buFontTx/>
              <a:buNone/>
            </a:lvl2pPr>
            <a:lvl3pPr marL="165100" indent="146050">
              <a:lnSpc>
                <a:spcPct val="100000"/>
              </a:lnSpc>
              <a:buClrTx/>
              <a:buSzTx/>
              <a:buFontTx/>
              <a:buNone/>
            </a:lvl3pPr>
            <a:lvl4pPr marL="165100" indent="146050">
              <a:lnSpc>
                <a:spcPct val="100000"/>
              </a:lnSpc>
              <a:buClrTx/>
              <a:buSzTx/>
              <a:buFontTx/>
              <a:buNone/>
            </a:lvl4pPr>
            <a:lvl5pPr marL="165100" indent="146050">
              <a:lnSpc>
                <a:spcPct val="100000"/>
              </a:lnSpc>
              <a:buClrTx/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1" name="Shape 171"/>
          <p:cNvSpPr txBox="1">
            <a:spLocks noGrp="1"/>
          </p:cNvSpPr>
          <p:nvPr>
            <p:ph type="body" sz="quarter" idx="13"/>
          </p:nvPr>
        </p:nvSpPr>
        <p:spPr>
          <a:xfrm>
            <a:off x="4648200" y="1696598"/>
            <a:ext cx="3676800" cy="2347503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  <p:sp>
        <p:nvSpPr>
          <p:cNvPr id="20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Shape 174"/>
          <p:cNvGrpSpPr/>
          <p:nvPr/>
        </p:nvGrpSpPr>
        <p:grpSpPr>
          <a:xfrm>
            <a:off x="-3" y="4128572"/>
            <a:ext cx="698931" cy="684660"/>
            <a:chOff x="-1" y="0"/>
            <a:chExt cx="698929" cy="684659"/>
          </a:xfrm>
        </p:grpSpPr>
        <p:sp>
          <p:nvSpPr>
            <p:cNvPr id="209" name="Shape 175"/>
            <p:cNvSpPr/>
            <p:nvPr/>
          </p:nvSpPr>
          <p:spPr>
            <a:xfrm rot="16200000">
              <a:off x="-2" y="0"/>
              <a:ext cx="544804" cy="544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96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10" name="Shape 176"/>
            <p:cNvSpPr/>
            <p:nvPr/>
          </p:nvSpPr>
          <p:spPr>
            <a:xfrm flipH="1">
              <a:off x="154125" y="139856"/>
              <a:ext cx="544804" cy="544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96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sp>
        <p:nvSpPr>
          <p:cNvPr id="2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12725" y="4305375"/>
            <a:ext cx="6936000" cy="52380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22860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3" name="Shape 179">
            <a:hlinkClick r:id="rId2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214" name="Shape 180">
            <a:hlinkClick r:id="rId2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215" name="Shape 181">
            <a:hlinkClick r:id="rId2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216" name="Shape 182">
            <a:hlinkClick r:id="rId2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2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itle Text"/>
          <p:cNvSpPr txBox="1">
            <a:spLocks noGrp="1"/>
          </p:cNvSpPr>
          <p:nvPr>
            <p:ph type="title"/>
          </p:nvPr>
        </p:nvSpPr>
        <p:spPr>
          <a:xfrm>
            <a:off x="823850" y="1284674"/>
            <a:ext cx="4776000" cy="1300802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r>
              <a:t>Title Text</a:t>
            </a:r>
          </a:p>
        </p:txBody>
      </p:sp>
      <p:sp>
        <p:nvSpPr>
          <p:cNvPr id="22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23850" y="2643122"/>
            <a:ext cx="4776000" cy="121890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6" name="Shape 206">
            <a:hlinkClick r:id="rId2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227" name="Shape 207">
            <a:hlinkClick r:id="rId2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228" name="Shape 208">
            <a:hlinkClick r:id="rId2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229" name="Shape 209">
            <a:hlinkClick r:id="rId2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2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Shape 213" descr="Shape 213"/>
          <p:cNvPicPr>
            <a:picLocks noChangeAspect="1"/>
          </p:cNvPicPr>
          <p:nvPr/>
        </p:nvPicPr>
        <p:blipFill>
          <a:blip r:embed="rId2">
            <a:alphaModFix amt="80000"/>
            <a:extLst/>
          </a:blip>
          <a:srcRect l="30474" t="11955" r="30473" b="25871"/>
          <a:stretch>
            <a:fillRect/>
          </a:stretch>
        </p:blipFill>
        <p:spPr>
          <a:xfrm rot="16200000">
            <a:off x="113556" y="-105636"/>
            <a:ext cx="5142310" cy="53641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74" y="0"/>
                </a:moveTo>
                <a:lnTo>
                  <a:pt x="0" y="10875"/>
                </a:lnTo>
                <a:lnTo>
                  <a:pt x="0" y="21600"/>
                </a:lnTo>
                <a:lnTo>
                  <a:pt x="21600" y="0"/>
                </a:lnTo>
                <a:lnTo>
                  <a:pt x="1087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24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018024" y="1567548"/>
            <a:ext cx="4318502" cy="176670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rgbClr val="D9D9D9"/>
              </a:buClr>
              <a:defRPr>
                <a:solidFill>
                  <a:srgbClr val="D9D9D9"/>
                </a:solidFill>
              </a:defRPr>
            </a:lvl1pPr>
            <a:lvl2pPr>
              <a:buClr>
                <a:srgbClr val="D9D9D9"/>
              </a:buClr>
              <a:defRPr>
                <a:solidFill>
                  <a:srgbClr val="D9D9D9"/>
                </a:solidFill>
              </a:defRPr>
            </a:lvl2pPr>
            <a:lvl3pPr>
              <a:buClr>
                <a:srgbClr val="D9D9D9"/>
              </a:buClr>
              <a:defRPr>
                <a:solidFill>
                  <a:srgbClr val="D9D9D9"/>
                </a:solidFill>
              </a:defRPr>
            </a:lvl3pPr>
            <a:lvl4pPr>
              <a:buClr>
                <a:srgbClr val="D9D9D9"/>
              </a:buClr>
              <a:defRPr>
                <a:solidFill>
                  <a:srgbClr val="D9D9D9"/>
                </a:solidFill>
              </a:defRPr>
            </a:lvl4pPr>
            <a:lvl5pPr>
              <a:buClr>
                <a:srgbClr val="D9D9D9"/>
              </a:buClr>
              <a:defRPr>
                <a:solidFill>
                  <a:srgbClr val="D9D9D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7" name="Shape 217">
            <a:hlinkClick r:id="rId3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248" name="Shape 218">
            <a:hlinkClick r:id="rId3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249" name="Shape 219">
            <a:hlinkClick r:id="rId3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250" name="Shape 220">
            <a:hlinkClick r:id="rId3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253" name="Shape 221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251" name="Shape 222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52" name="Shape 223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sp>
        <p:nvSpPr>
          <p:cNvPr id="2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2"/>
          </a:xfrm>
          <a:prstGeom prst="rect">
            <a:avLst/>
          </a:prstGeom>
        </p:spPr>
        <p:txBody>
          <a:bodyPr anchor="ctr"/>
          <a:lstStyle>
            <a:lvl1pPr>
              <a:defRPr sz="2800"/>
            </a:lvl1pPr>
          </a:lstStyle>
          <a:p>
            <a:r>
              <a:t>Title Text</a:t>
            </a:r>
          </a:p>
        </p:txBody>
      </p:sp>
      <p:sp>
        <p:nvSpPr>
          <p:cNvPr id="44" name="Shape 39">
            <a:hlinkClick r:id="rId2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45" name="Shape 40">
            <a:hlinkClick r:id="rId2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46" name="Shape 41">
            <a:hlinkClick r:id="rId2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47" name="Shape 42">
            <a:hlinkClick r:id="rId2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6">
            <a:hlinkClick r:id="rId2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64" name="Shape 67">
            <a:hlinkClick r:id="rId2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65" name="Shape 68">
            <a:hlinkClick r:id="rId2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66" name="Shape 69">
            <a:hlinkClick r:id="rId2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69" name="Shape 70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67" name="Shape 71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68" name="Shape 72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sp>
        <p:nvSpPr>
          <p:cNvPr id="7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Body Level One…"/>
          <p:cNvSpPr txBox="1">
            <a:spLocks noGrp="1"/>
          </p:cNvSpPr>
          <p:nvPr>
            <p:ph type="body" idx="1"/>
          </p:nvPr>
        </p:nvSpPr>
        <p:spPr>
          <a:xfrm>
            <a:off x="1297498" y="1567548"/>
            <a:ext cx="7038903" cy="291120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le Text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1" cy="179730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r>
              <a:t>Title Text</a:t>
            </a:r>
          </a:p>
        </p:txBody>
      </p:sp>
      <p:sp>
        <p:nvSpPr>
          <p:cNvPr id="80" name="Shape 78"/>
          <p:cNvSpPr/>
          <p:nvPr/>
        </p:nvSpPr>
        <p:spPr>
          <a:xfrm>
            <a:off x="4564200" y="0"/>
            <a:ext cx="4579802" cy="5143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8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51270" y="1924848"/>
            <a:ext cx="2304902" cy="1797302"/>
          </a:xfrm>
          <a:prstGeom prst="rect">
            <a:avLst/>
          </a:prstGeom>
        </p:spPr>
        <p:txBody>
          <a:bodyPr>
            <a:normAutofit/>
          </a:bodyPr>
          <a:lstStyle>
            <a:lvl1pPr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1pPr>
            <a:lvl2pPr marL="9144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2pPr>
            <a:lvl3pPr marL="13716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3pPr>
            <a:lvl4pPr marL="18288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4pPr>
            <a:lvl5pPr marL="22860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hape 80">
            <a:hlinkClick r:id="rId2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83" name="Shape 81">
            <a:hlinkClick r:id="rId2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84" name="Shape 82">
            <a:hlinkClick r:id="rId2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85" name="Shape 83">
            <a:hlinkClick r:id="rId2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88" name="Shape 84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86" name="Shape 85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87" name="Shape 86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Text"/>
          <p:cNvSpPr txBox="1">
            <a:spLocks noGrp="1"/>
          </p:cNvSpPr>
          <p:nvPr>
            <p:ph type="title"/>
          </p:nvPr>
        </p:nvSpPr>
        <p:spPr>
          <a:xfrm>
            <a:off x="702849" y="1708617"/>
            <a:ext cx="3333302" cy="1470903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r>
              <a:t>Title Text</a:t>
            </a:r>
          </a:p>
        </p:txBody>
      </p:sp>
      <p:sp>
        <p:nvSpPr>
          <p:cNvPr id="97" name="Shape 91"/>
          <p:cNvSpPr/>
          <p:nvPr/>
        </p:nvSpPr>
        <p:spPr>
          <a:xfrm>
            <a:off x="0" y="3486598"/>
            <a:ext cx="9144000" cy="16569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98" name="Shape 92">
            <a:hlinkClick r:id="rId2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99" name="Shape 93">
            <a:hlinkClick r:id="rId2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00" name="Shape 94">
            <a:hlinkClick r:id="rId2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01" name="Shape 95">
            <a:hlinkClick r:id="rId2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104" name="Shape 96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102" name="Shape 97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03" name="Shape 98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sp>
        <p:nvSpPr>
          <p:cNvPr id="10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2849" y="3625274"/>
            <a:ext cx="3333302" cy="765302"/>
          </a:xfrm>
          <a:prstGeom prst="rect">
            <a:avLst/>
          </a:prstGeom>
        </p:spPr>
        <p:txBody>
          <a:bodyPr>
            <a:normAutofit/>
          </a:bodyPr>
          <a:lstStyle>
            <a:lvl1pPr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1pPr>
            <a:lvl2pPr marL="9144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2pPr>
            <a:lvl3pPr marL="13716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3pPr>
            <a:lvl4pPr marL="18288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4pPr>
            <a:lvl5pPr marL="22860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03">
            <a:hlinkClick r:id="rId2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14" name="Shape 104">
            <a:hlinkClick r:id="rId2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15" name="Shape 105">
            <a:hlinkClick r:id="rId2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16" name="Shape 106">
            <a:hlinkClick r:id="rId2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119" name="Shape 107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117" name="Shape 108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18" name="Shape 109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sp>
        <p:nvSpPr>
          <p:cNvPr id="1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297498" y="1567548"/>
            <a:ext cx="3403203" cy="291120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hape 112"/>
          <p:cNvSpPr txBox="1">
            <a:spLocks noGrp="1"/>
          </p:cNvSpPr>
          <p:nvPr>
            <p:ph type="body" sz="half" idx="13"/>
          </p:nvPr>
        </p:nvSpPr>
        <p:spPr>
          <a:xfrm>
            <a:off x="4933219" y="1567548"/>
            <a:ext cx="3403202" cy="2911202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/>
          </a:p>
        </p:txBody>
      </p:sp>
      <p:sp>
        <p:nvSpPr>
          <p:cNvPr id="1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15">
            <a:hlinkClick r:id="rId2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31" name="Shape 116">
            <a:hlinkClick r:id="rId2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32" name="Shape 117">
            <a:hlinkClick r:id="rId2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33" name="Shape 118">
            <a:hlinkClick r:id="rId2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136" name="Shape 119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134" name="Shape 120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35" name="Shape 121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sp>
        <p:nvSpPr>
          <p:cNvPr id="13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25">
            <a:hlinkClick r:id="rId2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46" name="Shape 126">
            <a:hlinkClick r:id="rId2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47" name="Shape 127">
            <a:hlinkClick r:id="rId2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sp>
        <p:nvSpPr>
          <p:cNvPr id="148" name="Shape 128">
            <a:hlinkClick r:id="rId2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151" name="Shape 129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149" name="Shape 130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50" name="Shape 131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sp>
        <p:nvSpPr>
          <p:cNvPr id="152" name="Title Text"/>
          <p:cNvSpPr txBox="1">
            <a:spLocks noGrp="1"/>
          </p:cNvSpPr>
          <p:nvPr>
            <p:ph type="title"/>
          </p:nvPr>
        </p:nvSpPr>
        <p:spPr>
          <a:xfrm>
            <a:off x="1297498" y="393749"/>
            <a:ext cx="3798903" cy="149310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5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97498" y="1972548"/>
            <a:ext cx="3798903" cy="241590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44"/>
          <p:cNvGrpSpPr/>
          <p:nvPr/>
        </p:nvGrpSpPr>
        <p:grpSpPr>
          <a:xfrm>
            <a:off x="4406398" y="-2"/>
            <a:ext cx="4737603" cy="5143070"/>
            <a:chOff x="0" y="0"/>
            <a:chExt cx="4737602" cy="5143068"/>
          </a:xfrm>
        </p:grpSpPr>
        <p:sp>
          <p:nvSpPr>
            <p:cNvPr id="2" name="Shape 45"/>
            <p:cNvSpPr/>
            <p:nvPr/>
          </p:nvSpPr>
          <p:spPr>
            <a:xfrm rot="5400000">
              <a:off x="1799" y="-1801"/>
              <a:ext cx="4734003" cy="47376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" name="Shape 46"/>
            <p:cNvSpPr/>
            <p:nvPr/>
          </p:nvSpPr>
          <p:spPr>
            <a:xfrm rot="5400000">
              <a:off x="434724" y="5700"/>
              <a:ext cx="4298103" cy="4286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4" name="Shape 47"/>
            <p:cNvSpPr/>
            <p:nvPr/>
          </p:nvSpPr>
          <p:spPr>
            <a:xfrm rot="16200000">
              <a:off x="1211998" y="1236468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5" name="Shape 48"/>
            <p:cNvSpPr/>
            <p:nvPr/>
          </p:nvSpPr>
          <p:spPr>
            <a:xfrm flipH="1">
              <a:off x="1443456" y="1443956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6" name="Shape 49"/>
            <p:cNvSpPr/>
            <p:nvPr/>
          </p:nvSpPr>
          <p:spPr>
            <a:xfrm rot="16200000">
              <a:off x="1580680" y="2469466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7" name="Shape 50"/>
            <p:cNvSpPr/>
            <p:nvPr/>
          </p:nvSpPr>
          <p:spPr>
            <a:xfrm flipH="1">
              <a:off x="1815714" y="2676954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8" name="Shape 51"/>
            <p:cNvSpPr/>
            <p:nvPr/>
          </p:nvSpPr>
          <p:spPr>
            <a:xfrm rot="16200000">
              <a:off x="2268940" y="1862018"/>
              <a:ext cx="808803" cy="808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9" name="Shape 52"/>
            <p:cNvSpPr/>
            <p:nvPr/>
          </p:nvSpPr>
          <p:spPr>
            <a:xfrm flipH="1">
              <a:off x="2501699" y="2069505"/>
              <a:ext cx="808802" cy="808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0" name="Shape 53"/>
            <p:cNvSpPr/>
            <p:nvPr/>
          </p:nvSpPr>
          <p:spPr>
            <a:xfrm rot="16200000">
              <a:off x="2454740" y="2477811"/>
              <a:ext cx="808804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1" name="Shape 54"/>
            <p:cNvSpPr/>
            <p:nvPr/>
          </p:nvSpPr>
          <p:spPr>
            <a:xfrm flipH="1">
              <a:off x="3558866" y="2692964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2" name="Shape 55"/>
            <p:cNvSpPr/>
            <p:nvPr/>
          </p:nvSpPr>
          <p:spPr>
            <a:xfrm flipH="1">
              <a:off x="3738683" y="3308756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3" name="Shape 56"/>
            <p:cNvSpPr/>
            <p:nvPr/>
          </p:nvSpPr>
          <p:spPr>
            <a:xfrm rot="16200000">
              <a:off x="2641199" y="3095016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4" name="Shape 57"/>
            <p:cNvSpPr/>
            <p:nvPr/>
          </p:nvSpPr>
          <p:spPr>
            <a:xfrm flipH="1">
              <a:off x="2870249" y="3302503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5" name="Shape 58"/>
            <p:cNvSpPr/>
            <p:nvPr/>
          </p:nvSpPr>
          <p:spPr>
            <a:xfrm rot="16200000">
              <a:off x="2821014" y="3710808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6" name="Shape 59"/>
            <p:cNvSpPr/>
            <p:nvPr/>
          </p:nvSpPr>
          <p:spPr>
            <a:xfrm flipH="1">
              <a:off x="3056048" y="3918295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7" name="Shape 60"/>
            <p:cNvSpPr/>
            <p:nvPr/>
          </p:nvSpPr>
          <p:spPr>
            <a:xfrm rot="16200000">
              <a:off x="3696092" y="3718474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8" name="Shape 61"/>
            <p:cNvSpPr/>
            <p:nvPr/>
          </p:nvSpPr>
          <p:spPr>
            <a:xfrm flipH="1">
              <a:off x="3928134" y="3925961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19" name="Shape 62"/>
            <p:cNvSpPr/>
            <p:nvPr/>
          </p:nvSpPr>
          <p:spPr>
            <a:xfrm rot="16200000">
              <a:off x="3881891" y="4334266"/>
              <a:ext cx="808802" cy="808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97498" y="393749"/>
            <a:ext cx="7038903" cy="914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3" tIns="91423" rIns="91423" bIns="91423">
            <a:normAutofit/>
          </a:bodyPr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xfrm>
            <a:off x="5103812" y="1828800"/>
            <a:ext cx="3581401" cy="331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3" tIns="91423" rIns="91423" bIns="91423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4348" y="4692392"/>
            <a:ext cx="336812" cy="335249"/>
          </a:xfrm>
          <a:prstGeom prst="rect">
            <a:avLst/>
          </a:prstGeom>
          <a:ln w="12700">
            <a:miter lim="400000"/>
          </a:ln>
        </p:spPr>
        <p:txBody>
          <a:bodyPr wrap="none" lIns="91423" tIns="91423" rIns="91423" bIns="91423" anchor="ctr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9pPr>
    </p:titleStyle>
    <p:bodyStyle>
      <a:lvl1pPr marL="457200" marR="0" indent="-31115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sz="1300" b="0" i="0" u="none" strike="noStrike" cap="none" spc="0" baseline="0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1pPr>
      <a:lvl2pPr marL="9686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sz="1300" b="0" i="0" u="none" strike="noStrike" cap="none" spc="0" baseline="0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2pPr>
      <a:lvl3pPr marL="14258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sz="1300" b="0" i="0" u="none" strike="noStrike" cap="none" spc="0" baseline="0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3pPr>
      <a:lvl4pPr marL="18830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sz="1300" b="0" i="0" u="none" strike="noStrike" cap="none" spc="0" baseline="0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4pPr>
      <a:lvl5pPr marL="23402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sz="1300" b="0" i="0" u="none" strike="noStrike" cap="none" spc="0" baseline="0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5pPr>
      <a:lvl6pPr marL="27974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sz="1300" b="0" i="0" u="none" strike="noStrike" cap="none" spc="0" baseline="0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6pPr>
      <a:lvl7pPr marL="32546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sz="1300" b="0" i="0" u="none" strike="noStrike" cap="none" spc="0" baseline="0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7pPr>
      <a:lvl8pPr marL="37118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sz="1300" b="0" i="0" u="none" strike="noStrike" cap="none" spc="0" baseline="0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8pPr>
      <a:lvl9pPr marL="41690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sz="1300" b="0" i="0" u="none" strike="noStrike" cap="none" spc="0" baseline="0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28"/>
          <p:cNvSpPr txBox="1">
            <a:spLocks noGrp="1"/>
          </p:cNvSpPr>
          <p:nvPr>
            <p:ph type="ctrTitle"/>
          </p:nvPr>
        </p:nvSpPr>
        <p:spPr>
          <a:xfrm>
            <a:off x="3537150" y="1578399"/>
            <a:ext cx="5017500" cy="1578902"/>
          </a:xfrm>
          <a:prstGeom prst="rect">
            <a:avLst/>
          </a:prstGeom>
        </p:spPr>
        <p:txBody>
          <a:bodyPr/>
          <a:lstStyle/>
          <a:p>
            <a:r>
              <a:t>Magic Music</a:t>
            </a:r>
          </a:p>
        </p:txBody>
      </p:sp>
      <p:sp>
        <p:nvSpPr>
          <p:cNvPr id="264" name="Shape 229"/>
          <p:cNvSpPr txBox="1">
            <a:spLocks noGrp="1"/>
          </p:cNvSpPr>
          <p:nvPr>
            <p:ph type="subTitle" sz="quarter" idx="1"/>
          </p:nvPr>
        </p:nvSpPr>
        <p:spPr>
          <a:xfrm>
            <a:off x="5673299" y="2445698"/>
            <a:ext cx="3470702" cy="50610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5000"/>
              </a:lnSpc>
              <a:spcBef>
                <a:spcPts val="1600"/>
              </a:spcBef>
              <a:defRPr sz="1800"/>
            </a:lvl1pPr>
          </a:lstStyle>
          <a:p>
            <a:r>
              <a:t>by    team 36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34"/>
          <p:cNvSpPr txBox="1"/>
          <p:nvPr/>
        </p:nvSpPr>
        <p:spPr>
          <a:xfrm>
            <a:off x="1297500" y="1132623"/>
            <a:ext cx="7038900" cy="728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r>
              <a:t>Content</a:t>
            </a:r>
          </a:p>
        </p:txBody>
      </p:sp>
      <p:sp>
        <p:nvSpPr>
          <p:cNvPr id="267" name="Shape 235"/>
          <p:cNvSpPr txBox="1"/>
          <p:nvPr/>
        </p:nvSpPr>
        <p:spPr>
          <a:xfrm>
            <a:off x="1297498" y="2236523"/>
            <a:ext cx="3888901" cy="1021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3" tIns="91423" rIns="91423" bIns="91423">
            <a:spAutoFit/>
          </a:bodyPr>
          <a:lstStyle/>
          <a:p>
            <a:pPr>
              <a:defRPr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pPr>
            <a:r>
              <a:t>Sprint #2 Goals</a:t>
            </a:r>
          </a:p>
          <a:p>
            <a:pPr>
              <a:defRPr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pPr>
            <a:r>
              <a:t>Sprint #2 Achievement</a:t>
            </a:r>
          </a:p>
          <a:p>
            <a:pPr>
              <a:defRPr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pPr>
            <a:r>
              <a:t>Sprint #2 Demo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40"/>
          <p:cNvSpPr txBox="1">
            <a:spLocks noGrp="1"/>
          </p:cNvSpPr>
          <p:nvPr>
            <p:ph type="title"/>
          </p:nvPr>
        </p:nvSpPr>
        <p:spPr>
          <a:xfrm>
            <a:off x="1297500" y="393749"/>
            <a:ext cx="7038900" cy="914101"/>
          </a:xfrm>
          <a:prstGeom prst="rect">
            <a:avLst/>
          </a:prstGeom>
        </p:spPr>
        <p:txBody>
          <a:bodyPr/>
          <a:lstStyle/>
          <a:p>
            <a:r>
              <a:t>Goals</a:t>
            </a:r>
          </a:p>
        </p:txBody>
      </p:sp>
      <p:sp>
        <p:nvSpPr>
          <p:cNvPr id="270" name="Shape 248"/>
          <p:cNvSpPr txBox="1"/>
          <p:nvPr/>
        </p:nvSpPr>
        <p:spPr>
          <a:xfrm>
            <a:off x="1439999" y="1018800"/>
            <a:ext cx="6482703" cy="4184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3" tIns="91423" rIns="91423" bIns="91423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Split functionality </a:t>
            </a:r>
            <a:r>
              <a:t>into </a:t>
            </a:r>
            <a:r>
              <a:rPr lang="en-US"/>
              <a:t>2</a:t>
            </a:r>
            <a:r>
              <a:t> </a:t>
            </a:r>
            <a:r>
              <a:rPr dirty="0"/>
              <a:t>parts</a:t>
            </a:r>
          </a:p>
          <a:p>
            <a:pPr lvl="4" indent="914400">
              <a:lnSpc>
                <a:spcPct val="150000"/>
              </a:lnSpc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Music Composing: add/composing new music</a:t>
            </a:r>
          </a:p>
          <a:p>
            <a:pPr lvl="2" indent="1452995">
              <a:lnSpc>
                <a:spcPct val="115000"/>
              </a:lnSpc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rPr dirty="0"/>
              <a:t>Owner  -&gt; </a:t>
            </a:r>
            <a:r>
              <a:rPr dirty="0" err="1"/>
              <a:t>Kejing</a:t>
            </a:r>
            <a:r>
              <a:rPr dirty="0"/>
              <a:t> </a:t>
            </a:r>
            <a:r>
              <a:rPr dirty="0" err="1"/>
              <a:t>Meng</a:t>
            </a:r>
            <a:r>
              <a:rPr dirty="0"/>
              <a:t>, </a:t>
            </a:r>
            <a:r>
              <a:rPr dirty="0" err="1"/>
              <a:t>Zeyuan</a:t>
            </a:r>
            <a:r>
              <a:rPr dirty="0"/>
              <a:t> Tan</a:t>
            </a:r>
          </a:p>
          <a:p>
            <a:pPr lvl="1" indent="995795">
              <a:lnSpc>
                <a:spcPct val="115000"/>
              </a:lnSpc>
              <a:defRPr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rPr dirty="0"/>
              <a:t>Music Community: share/fork music</a:t>
            </a:r>
          </a:p>
          <a:p>
            <a:pPr lvl="2" indent="1452995">
              <a:lnSpc>
                <a:spcPct val="115000"/>
              </a:lnSpc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rPr dirty="0"/>
              <a:t>Owner -&gt; </a:t>
            </a:r>
            <a:r>
              <a:rPr dirty="0" err="1"/>
              <a:t>Jieying</a:t>
            </a:r>
            <a:r>
              <a:rPr dirty="0"/>
              <a:t> Xu</a:t>
            </a:r>
            <a:endParaRPr sz="1800" dirty="0"/>
          </a:p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Feature Goals: 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dirty="0" err="1"/>
              <a:t>Reconstructor</a:t>
            </a:r>
            <a:r>
              <a:rPr dirty="0"/>
              <a:t> Models and database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Enable music track adding &amp; composing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Music sharing page</a:t>
            </a:r>
          </a:p>
          <a:p>
            <a:pPr>
              <a:lnSpc>
                <a:spcPct val="150000"/>
              </a:lnSpc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endParaRPr dirty="0"/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endParaRPr dirty="0"/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   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rPr dirty="0"/>
              <a:t>			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46"/>
          <p:cNvSpPr txBox="1">
            <a:spLocks noGrp="1"/>
          </p:cNvSpPr>
          <p:nvPr>
            <p:ph type="title"/>
          </p:nvPr>
        </p:nvSpPr>
        <p:spPr>
          <a:xfrm>
            <a:off x="1297500" y="393749"/>
            <a:ext cx="7038900" cy="914101"/>
          </a:xfrm>
          <a:prstGeom prst="rect">
            <a:avLst/>
          </a:prstGeom>
        </p:spPr>
        <p:txBody>
          <a:bodyPr/>
          <a:lstStyle/>
          <a:p>
            <a:r>
              <a:t>Achievement</a:t>
            </a:r>
          </a:p>
        </p:txBody>
      </p:sp>
      <p:sp>
        <p:nvSpPr>
          <p:cNvPr id="273" name="Shape 248"/>
          <p:cNvSpPr txBox="1"/>
          <p:nvPr/>
        </p:nvSpPr>
        <p:spPr>
          <a:xfrm>
            <a:off x="1439999" y="1018800"/>
            <a:ext cx="6482703" cy="3088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3" tIns="91423" rIns="91423" bIns="91423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New Model Structure: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Composing: Every workspace haves a access group and multiple tracks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Community: Every user has a profile and multiple albums, every album has multiple songs, every song has multiple comments.</a:t>
            </a:r>
          </a:p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Community: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Global music community page: list musics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   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			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46"/>
          <p:cNvSpPr txBox="1">
            <a:spLocks noGrp="1"/>
          </p:cNvSpPr>
          <p:nvPr>
            <p:ph type="title"/>
          </p:nvPr>
        </p:nvSpPr>
        <p:spPr>
          <a:xfrm>
            <a:off x="1297500" y="393749"/>
            <a:ext cx="7038900" cy="914101"/>
          </a:xfrm>
          <a:prstGeom prst="rect">
            <a:avLst/>
          </a:prstGeom>
        </p:spPr>
        <p:txBody>
          <a:bodyPr/>
          <a:lstStyle/>
          <a:p>
            <a:r>
              <a:t>Achievement</a:t>
            </a:r>
          </a:p>
        </p:txBody>
      </p:sp>
      <p:sp>
        <p:nvSpPr>
          <p:cNvPr id="276" name="Shape 248"/>
          <p:cNvSpPr txBox="1"/>
          <p:nvPr/>
        </p:nvSpPr>
        <p:spPr>
          <a:xfrm>
            <a:off x="1439999" y="1018799"/>
            <a:ext cx="6482703" cy="3286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3" tIns="91423" rIns="91423" bIns="91423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Composing Front End: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workspace page: add &amp; list current user’s workspaces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Specific workspace page: add &amp; list related tracks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Track page:  initial piano panel, dynamic create&amp;resize note and calculate note position&amp;length, play music</a:t>
            </a:r>
            <a:endParaRPr sz="1800"/>
          </a:p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Composing End End: 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	Parsing note data from front end into specific txt format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Transfer txt to midi file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Transfer midi to wav file</a:t>
            </a:r>
          </a:p>
          <a:p>
            <a:pPr marL="914400" lvl="1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Return wav path to front end to play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60"/>
          <p:cNvSpPr txBox="1">
            <a:spLocks noGrp="1"/>
          </p:cNvSpPr>
          <p:nvPr>
            <p:ph type="title"/>
          </p:nvPr>
        </p:nvSpPr>
        <p:spPr>
          <a:xfrm>
            <a:off x="1297500" y="393749"/>
            <a:ext cx="3798900" cy="1493102"/>
          </a:xfrm>
          <a:prstGeom prst="rect">
            <a:avLst/>
          </a:prstGeom>
        </p:spPr>
        <p:txBody>
          <a:bodyPr/>
          <a:lstStyle/>
          <a:p>
            <a:r>
              <a:t>Demo</a:t>
            </a:r>
          </a:p>
        </p:txBody>
      </p:sp>
      <p:sp>
        <p:nvSpPr>
          <p:cNvPr id="279" name="Shape 261"/>
          <p:cNvSpPr txBox="1">
            <a:spLocks noGrp="1"/>
          </p:cNvSpPr>
          <p:nvPr>
            <p:ph type="body" sz="half" idx="1"/>
          </p:nvPr>
        </p:nvSpPr>
        <p:spPr>
          <a:xfrm>
            <a:off x="1297498" y="1235549"/>
            <a:ext cx="6353704" cy="24159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  <a:r>
              <a:t>Music Composing    -&gt; Zeyuan Tan</a:t>
            </a:r>
          </a:p>
          <a:p>
            <a:pPr marL="0" indent="0">
              <a:buSzTx/>
              <a:buNone/>
              <a:defRPr sz="1800"/>
            </a:pPr>
            <a:r>
              <a:t>Music Community    -&gt; Jieying Xu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66"/>
          <p:cNvSpPr txBox="1">
            <a:spLocks noGrp="1"/>
          </p:cNvSpPr>
          <p:nvPr>
            <p:ph type="title"/>
          </p:nvPr>
        </p:nvSpPr>
        <p:spPr>
          <a:xfrm>
            <a:off x="631048" y="2225549"/>
            <a:ext cx="3063303" cy="692403"/>
          </a:xfrm>
          <a:prstGeom prst="rect">
            <a:avLst/>
          </a:prstGeom>
        </p:spPr>
        <p:txBody>
          <a:bodyPr/>
          <a:lstStyle>
            <a:lvl1pPr defTabSz="621791">
              <a:defRPr sz="3200"/>
            </a:lvl1pPr>
          </a:lstStyle>
          <a:p>
            <a:r>
              <a:t>Thanks!</a:t>
            </a:r>
          </a:p>
        </p:txBody>
      </p:sp>
      <p:grpSp>
        <p:nvGrpSpPr>
          <p:cNvPr id="290" name="Shape 267"/>
          <p:cNvGrpSpPr/>
          <p:nvPr/>
        </p:nvGrpSpPr>
        <p:grpSpPr>
          <a:xfrm>
            <a:off x="4066818" y="1553491"/>
            <a:ext cx="3159988" cy="2439112"/>
            <a:chOff x="0" y="0"/>
            <a:chExt cx="3159987" cy="2439110"/>
          </a:xfrm>
        </p:grpSpPr>
        <p:sp>
          <p:nvSpPr>
            <p:cNvPr id="282" name="Shape 268"/>
            <p:cNvSpPr/>
            <p:nvPr/>
          </p:nvSpPr>
          <p:spPr>
            <a:xfrm>
              <a:off x="1189622" y="1796644"/>
              <a:ext cx="862514" cy="605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3791" y="0"/>
                  </a:lnTo>
                  <a:lnTo>
                    <a:pt x="17809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83" name="Shape 269"/>
            <p:cNvSpPr/>
            <p:nvPr/>
          </p:nvSpPr>
          <p:spPr>
            <a:xfrm rot="10800000">
              <a:off x="1278957" y="1848087"/>
              <a:ext cx="365385" cy="5538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089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84" name="Shape 270"/>
            <p:cNvSpPr/>
            <p:nvPr/>
          </p:nvSpPr>
          <p:spPr>
            <a:xfrm>
              <a:off x="1109070" y="1847921"/>
              <a:ext cx="149277" cy="5538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288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85" name="Shape 271"/>
            <p:cNvSpPr/>
            <p:nvPr/>
          </p:nvSpPr>
          <p:spPr>
            <a:xfrm rot="10800000">
              <a:off x="1027302" y="2390504"/>
              <a:ext cx="1105464" cy="4163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86" name="Shape 272"/>
            <p:cNvSpPr/>
            <p:nvPr/>
          </p:nvSpPr>
          <p:spPr>
            <a:xfrm rot="10800000">
              <a:off x="1018269" y="2397476"/>
              <a:ext cx="1123541" cy="41635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87" name="Shape 273"/>
            <p:cNvSpPr/>
            <p:nvPr/>
          </p:nvSpPr>
          <p:spPr>
            <a:xfrm>
              <a:off x="1254377" y="1848011"/>
              <a:ext cx="39169" cy="542597"/>
            </a:xfrm>
            <a:prstGeom prst="rect">
              <a:avLst/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88" name="Shape 274"/>
            <p:cNvSpPr/>
            <p:nvPr/>
          </p:nvSpPr>
          <p:spPr>
            <a:xfrm>
              <a:off x="-1" y="15374"/>
              <a:ext cx="3159989" cy="183924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89" name="Shape 275"/>
            <p:cNvSpPr/>
            <p:nvPr/>
          </p:nvSpPr>
          <p:spPr>
            <a:xfrm>
              <a:off x="-1" y="0"/>
              <a:ext cx="3159989" cy="183924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pic>
        <p:nvPicPr>
          <p:cNvPr id="291" name="Shape 276" descr="Shape 276"/>
          <p:cNvPicPr>
            <a:picLocks noChangeAspect="1"/>
          </p:cNvPicPr>
          <p:nvPr/>
        </p:nvPicPr>
        <p:blipFill>
          <a:blip r:embed="rId2">
            <a:extLst/>
          </a:blip>
          <a:srcRect l="45356" t="50734" r="19581" b="26213"/>
          <a:stretch>
            <a:fillRect/>
          </a:stretch>
        </p:blipFill>
        <p:spPr>
          <a:xfrm>
            <a:off x="4115129" y="1605638"/>
            <a:ext cx="3063302" cy="1745702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Shape 277"/>
          <p:cNvSpPr/>
          <p:nvPr/>
        </p:nvSpPr>
        <p:spPr>
          <a:xfrm flipH="1">
            <a:off x="4114917" y="1606595"/>
            <a:ext cx="3063302" cy="17433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462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297" name="Shape 278"/>
          <p:cNvGrpSpPr/>
          <p:nvPr/>
        </p:nvGrpSpPr>
        <p:grpSpPr>
          <a:xfrm>
            <a:off x="6762479" y="2546254"/>
            <a:ext cx="1024389" cy="1522887"/>
            <a:chOff x="0" y="0"/>
            <a:chExt cx="1024387" cy="1522886"/>
          </a:xfrm>
        </p:grpSpPr>
        <p:sp>
          <p:nvSpPr>
            <p:cNvPr id="293" name="Shape 279"/>
            <p:cNvSpPr/>
            <p:nvPr/>
          </p:nvSpPr>
          <p:spPr>
            <a:xfrm>
              <a:off x="11200" y="-1"/>
              <a:ext cx="1013158" cy="1522887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blurRad="393700" dist="38100" dir="8100000" rotWithShape="0">
                <a:srgbClr val="000000">
                  <a:alpha val="498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94" name="Shape 280"/>
            <p:cNvSpPr/>
            <p:nvPr/>
          </p:nvSpPr>
          <p:spPr>
            <a:xfrm rot="16200000">
              <a:off x="-243499" y="254985"/>
              <a:ext cx="1511385" cy="1024389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95" name="Shape 281"/>
            <p:cNvSpPr/>
            <p:nvPr/>
          </p:nvSpPr>
          <p:spPr>
            <a:xfrm rot="16200000">
              <a:off x="-243499" y="243671"/>
              <a:ext cx="1511385" cy="1024389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296" name="Shape 282"/>
            <p:cNvSpPr/>
            <p:nvPr/>
          </p:nvSpPr>
          <p:spPr>
            <a:xfrm>
              <a:off x="409529" y="1446580"/>
              <a:ext cx="205153" cy="28761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pic>
        <p:nvPicPr>
          <p:cNvPr id="298" name="Shape 283" descr="Shape 283"/>
          <p:cNvPicPr>
            <a:picLocks noChangeAspect="1"/>
          </p:cNvPicPr>
          <p:nvPr/>
        </p:nvPicPr>
        <p:blipFill>
          <a:blip r:embed="rId2">
            <a:extLst/>
          </a:blip>
          <a:srcRect l="53168" t="53058" r="26238" b="16020"/>
          <a:stretch>
            <a:fillRect/>
          </a:stretch>
        </p:blipFill>
        <p:spPr>
          <a:xfrm>
            <a:off x="6762097" y="2613771"/>
            <a:ext cx="1024202" cy="1333202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Shape 284"/>
          <p:cNvSpPr/>
          <p:nvPr/>
        </p:nvSpPr>
        <p:spPr>
          <a:xfrm flipH="1">
            <a:off x="6762011" y="2613990"/>
            <a:ext cx="1024202" cy="1333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462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304" name="Shape 285"/>
          <p:cNvGrpSpPr/>
          <p:nvPr/>
        </p:nvGrpSpPr>
        <p:grpSpPr>
          <a:xfrm>
            <a:off x="6405845" y="3121896"/>
            <a:ext cx="520687" cy="1036474"/>
            <a:chOff x="0" y="0"/>
            <a:chExt cx="520685" cy="1036473"/>
          </a:xfrm>
        </p:grpSpPr>
        <p:sp>
          <p:nvSpPr>
            <p:cNvPr id="300" name="Shape 286"/>
            <p:cNvSpPr/>
            <p:nvPr/>
          </p:nvSpPr>
          <p:spPr>
            <a:xfrm>
              <a:off x="0" y="985"/>
              <a:ext cx="520686" cy="103425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blurRad="393700" dist="38100" dir="8100000" rotWithShape="0">
                <a:srgbClr val="000000">
                  <a:alpha val="498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01" name="Shape 287"/>
            <p:cNvSpPr/>
            <p:nvPr/>
          </p:nvSpPr>
          <p:spPr>
            <a:xfrm rot="16200000">
              <a:off x="-253969" y="261881"/>
              <a:ext cx="1028773" cy="520413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02" name="Shape 288"/>
            <p:cNvSpPr/>
            <p:nvPr/>
          </p:nvSpPr>
          <p:spPr>
            <a:xfrm rot="16200000">
              <a:off x="-253969" y="254179"/>
              <a:ext cx="1028773" cy="520413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03" name="Shape 289"/>
            <p:cNvSpPr/>
            <p:nvPr/>
          </p:nvSpPr>
          <p:spPr>
            <a:xfrm>
              <a:off x="176336" y="943700"/>
              <a:ext cx="170094" cy="2766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pic>
        <p:nvPicPr>
          <p:cNvPr id="305" name="Shape 290" descr="Shape 290"/>
          <p:cNvPicPr>
            <a:picLocks noChangeAspect="1"/>
          </p:cNvPicPr>
          <p:nvPr/>
        </p:nvPicPr>
        <p:blipFill>
          <a:blip r:embed="rId2">
            <a:extLst/>
          </a:blip>
          <a:srcRect l="41330" t="42211" r="47984" b="36730"/>
          <a:stretch>
            <a:fillRect/>
          </a:stretch>
        </p:blipFill>
        <p:spPr>
          <a:xfrm>
            <a:off x="6405412" y="3121559"/>
            <a:ext cx="520304" cy="88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90" y="0"/>
                </a:moveTo>
                <a:cubicBezTo>
                  <a:pt x="397" y="0"/>
                  <a:pt x="0" y="232"/>
                  <a:pt x="0" y="521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521"/>
                </a:lnTo>
                <a:cubicBezTo>
                  <a:pt x="21600" y="232"/>
                  <a:pt x="21203" y="0"/>
                  <a:pt x="20710" y="0"/>
                </a:cubicBezTo>
                <a:lnTo>
                  <a:pt x="89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306" name="Shape 291"/>
          <p:cNvSpPr/>
          <p:nvPr/>
        </p:nvSpPr>
        <p:spPr>
          <a:xfrm flipH="1">
            <a:off x="6405283" y="3142707"/>
            <a:ext cx="520502" cy="8679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462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  <a:endParaRPr/>
          </a:p>
        </p:txBody>
      </p:sp>
      <p:grpSp>
        <p:nvGrpSpPr>
          <p:cNvPr id="311" name="Shape 292"/>
          <p:cNvGrpSpPr/>
          <p:nvPr/>
        </p:nvGrpSpPr>
        <p:grpSpPr>
          <a:xfrm>
            <a:off x="7564804" y="3443360"/>
            <a:ext cx="455499" cy="692280"/>
            <a:chOff x="0" y="0"/>
            <a:chExt cx="455498" cy="692278"/>
          </a:xfrm>
        </p:grpSpPr>
        <p:sp>
          <p:nvSpPr>
            <p:cNvPr id="307" name="Shape 293"/>
            <p:cNvSpPr/>
            <p:nvPr/>
          </p:nvSpPr>
          <p:spPr>
            <a:xfrm rot="10800000">
              <a:off x="83245" y="461654"/>
              <a:ext cx="288967" cy="2306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08" name="Shape 294"/>
            <p:cNvSpPr/>
            <p:nvPr/>
          </p:nvSpPr>
          <p:spPr>
            <a:xfrm rot="5400000">
              <a:off x="111580" y="501134"/>
              <a:ext cx="128461" cy="184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591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09" name="Shape 295"/>
            <p:cNvSpPr/>
            <p:nvPr/>
          </p:nvSpPr>
          <p:spPr>
            <a:xfrm>
              <a:off x="83241" y="-1"/>
              <a:ext cx="288966" cy="230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10" name="Shape 296"/>
            <p:cNvSpPr/>
            <p:nvPr/>
          </p:nvSpPr>
          <p:spPr>
            <a:xfrm>
              <a:off x="0" y="120812"/>
              <a:ext cx="455499" cy="455499"/>
            </a:xfrm>
            <a:prstGeom prst="ellipse">
              <a:avLst/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blurRad="393700" dist="38100" dir="8100000" rotWithShape="0">
                <a:srgbClr val="000000">
                  <a:alpha val="498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grpSp>
        <p:nvGrpSpPr>
          <p:cNvPr id="316" name="Shape 297"/>
          <p:cNvGrpSpPr/>
          <p:nvPr/>
        </p:nvGrpSpPr>
        <p:grpSpPr>
          <a:xfrm>
            <a:off x="7564835" y="3561758"/>
            <a:ext cx="478085" cy="462779"/>
            <a:chOff x="0" y="0"/>
            <a:chExt cx="478084" cy="462778"/>
          </a:xfrm>
        </p:grpSpPr>
        <p:sp>
          <p:nvSpPr>
            <p:cNvPr id="312" name="Shape 298"/>
            <p:cNvSpPr/>
            <p:nvPr/>
          </p:nvSpPr>
          <p:spPr>
            <a:xfrm>
              <a:off x="-1" y="7280"/>
              <a:ext cx="455500" cy="455499"/>
            </a:xfrm>
            <a:prstGeom prst="ellipse">
              <a:avLst/>
            </a:pr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grpSp>
          <p:nvGrpSpPr>
            <p:cNvPr id="315" name="Shape 299"/>
            <p:cNvGrpSpPr/>
            <p:nvPr/>
          </p:nvGrpSpPr>
          <p:grpSpPr>
            <a:xfrm>
              <a:off x="0" y="0"/>
              <a:ext cx="478084" cy="455499"/>
              <a:chOff x="0" y="0"/>
              <a:chExt cx="478083" cy="455498"/>
            </a:xfrm>
          </p:grpSpPr>
          <p:sp>
            <p:nvSpPr>
              <p:cNvPr id="313" name="Shape 300"/>
              <p:cNvSpPr/>
              <p:nvPr/>
            </p:nvSpPr>
            <p:spPr>
              <a:xfrm>
                <a:off x="-1" y="0"/>
                <a:ext cx="455500" cy="455499"/>
              </a:xfrm>
              <a:prstGeom prst="ellipse">
                <a:avLst/>
              </a:prstGeom>
              <a:solidFill>
                <a:srgbClr val="D9D9D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+mj-lt"/>
                    <a:ea typeface="+mj-ea"/>
                    <a:cs typeface="+mj-cs"/>
                    <a:sym typeface="Arial"/>
                  </a:defRPr>
                </a:pPr>
                <a:endParaRPr/>
              </a:p>
            </p:txBody>
          </p:sp>
          <p:sp>
            <p:nvSpPr>
              <p:cNvPr id="314" name="Shape 301"/>
              <p:cNvSpPr/>
              <p:nvPr/>
            </p:nvSpPr>
            <p:spPr>
              <a:xfrm>
                <a:off x="430972" y="204234"/>
                <a:ext cx="47112" cy="471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0800" y="0"/>
                    </a:ln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9D9D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+mj-lt"/>
                    <a:ea typeface="+mj-ea"/>
                    <a:cs typeface="+mj-cs"/>
                    <a:sym typeface="Arial"/>
                  </a:defRPr>
                </a:pPr>
                <a:endParaRPr/>
              </a:p>
            </p:txBody>
          </p:sp>
        </p:grpSp>
      </p:grpSp>
      <p:pic>
        <p:nvPicPr>
          <p:cNvPr id="317" name="Shape 302" descr="Shape 302"/>
          <p:cNvPicPr>
            <a:picLocks noChangeAspect="1"/>
          </p:cNvPicPr>
          <p:nvPr/>
        </p:nvPicPr>
        <p:blipFill>
          <a:blip r:embed="rId2">
            <a:extLst/>
          </a:blip>
          <a:srcRect l="48584" t="47335" r="37426" b="36558"/>
          <a:stretch>
            <a:fillRect/>
          </a:stretch>
        </p:blipFill>
        <p:spPr>
          <a:xfrm>
            <a:off x="7591904" y="3590540"/>
            <a:ext cx="400447" cy="3992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11" y="0"/>
                </a:moveTo>
                <a:cubicBezTo>
                  <a:pt x="4845" y="0"/>
                  <a:pt x="0" y="4835"/>
                  <a:pt x="0" y="10800"/>
                </a:cubicBezTo>
                <a:cubicBezTo>
                  <a:pt x="0" y="16765"/>
                  <a:pt x="4845" y="21600"/>
                  <a:pt x="10811" y="21600"/>
                </a:cubicBezTo>
                <a:cubicBezTo>
                  <a:pt x="16776" y="21600"/>
                  <a:pt x="21600" y="16765"/>
                  <a:pt x="21600" y="10800"/>
                </a:cubicBezTo>
                <a:cubicBezTo>
                  <a:pt x="21600" y="4835"/>
                  <a:pt x="16776" y="0"/>
                  <a:pt x="10811" y="0"/>
                </a:cubicBezTo>
                <a:close/>
              </a:path>
            </a:pathLst>
          </a:custGeom>
          <a:ln>
            <a:solidFill>
              <a:srgbClr val="FFFFFF"/>
            </a:solidFill>
          </a:ln>
        </p:spPr>
      </p:pic>
      <p:grpSp>
        <p:nvGrpSpPr>
          <p:cNvPr id="326" name="Shape 303"/>
          <p:cNvGrpSpPr/>
          <p:nvPr/>
        </p:nvGrpSpPr>
        <p:grpSpPr>
          <a:xfrm>
            <a:off x="8110842" y="3443360"/>
            <a:ext cx="435788" cy="692280"/>
            <a:chOff x="0" y="0"/>
            <a:chExt cx="435786" cy="692278"/>
          </a:xfrm>
        </p:grpSpPr>
        <p:sp>
          <p:nvSpPr>
            <p:cNvPr id="318" name="Shape 304"/>
            <p:cNvSpPr/>
            <p:nvPr/>
          </p:nvSpPr>
          <p:spPr>
            <a:xfrm>
              <a:off x="65814" y="969"/>
              <a:ext cx="288968" cy="690778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blurRad="393700" dist="38100" dir="8100000" rotWithShape="0">
                <a:srgbClr val="000000">
                  <a:alpha val="498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19" name="Shape 305"/>
            <p:cNvSpPr/>
            <p:nvPr/>
          </p:nvSpPr>
          <p:spPr>
            <a:xfrm rot="10800000">
              <a:off x="65593" y="461654"/>
              <a:ext cx="288967" cy="2306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20" name="Shape 306"/>
            <p:cNvSpPr/>
            <p:nvPr/>
          </p:nvSpPr>
          <p:spPr>
            <a:xfrm rot="5400000">
              <a:off x="93928" y="501134"/>
              <a:ext cx="128461" cy="184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591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21" name="Shape 307"/>
            <p:cNvSpPr/>
            <p:nvPr/>
          </p:nvSpPr>
          <p:spPr>
            <a:xfrm>
              <a:off x="65589" y="-1"/>
              <a:ext cx="288967" cy="230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22" name="Shape 308"/>
            <p:cNvSpPr/>
            <p:nvPr/>
          </p:nvSpPr>
          <p:spPr>
            <a:xfrm>
              <a:off x="7937" y="126213"/>
              <a:ext cx="396610" cy="444541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blurRad="393700" dist="38100" dir="8100000" rotWithShape="0">
                <a:srgbClr val="000000">
                  <a:alpha val="498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23" name="Shape 309"/>
            <p:cNvSpPr/>
            <p:nvPr/>
          </p:nvSpPr>
          <p:spPr>
            <a:xfrm>
              <a:off x="3" y="142687"/>
              <a:ext cx="412497" cy="456319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24" name="Shape 310"/>
            <p:cNvSpPr/>
            <p:nvPr/>
          </p:nvSpPr>
          <p:spPr>
            <a:xfrm>
              <a:off x="388675" y="322579"/>
              <a:ext cx="47112" cy="471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0800" y="0"/>
                  </a:ln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  <p:sp>
          <p:nvSpPr>
            <p:cNvPr id="325" name="Shape 311"/>
            <p:cNvSpPr/>
            <p:nvPr/>
          </p:nvSpPr>
          <p:spPr>
            <a:xfrm>
              <a:off x="-1" y="124282"/>
              <a:ext cx="412497" cy="469193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  <a:endParaRPr/>
            </a:p>
          </p:txBody>
        </p:sp>
      </p:grpSp>
      <p:pic>
        <p:nvPicPr>
          <p:cNvPr id="327" name="Shape 312" descr="Shape 312"/>
          <p:cNvPicPr>
            <a:picLocks noChangeAspect="1"/>
          </p:cNvPicPr>
          <p:nvPr/>
        </p:nvPicPr>
        <p:blipFill>
          <a:blip r:embed="rId2">
            <a:extLst/>
          </a:blip>
          <a:srcRect l="49668" t="55915" r="37357" b="27095"/>
          <a:stretch>
            <a:fillRect/>
          </a:stretch>
        </p:blipFill>
        <p:spPr>
          <a:xfrm>
            <a:off x="8127234" y="3586562"/>
            <a:ext cx="379016" cy="429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74" y="0"/>
                </a:moveTo>
                <a:cubicBezTo>
                  <a:pt x="743" y="0"/>
                  <a:pt x="0" y="656"/>
                  <a:pt x="0" y="1476"/>
                </a:cubicBezTo>
                <a:lnTo>
                  <a:pt x="0" y="20124"/>
                </a:lnTo>
                <a:cubicBezTo>
                  <a:pt x="0" y="20944"/>
                  <a:pt x="743" y="21600"/>
                  <a:pt x="1674" y="21600"/>
                </a:cubicBezTo>
                <a:lnTo>
                  <a:pt x="19926" y="21600"/>
                </a:lnTo>
                <a:cubicBezTo>
                  <a:pt x="20857" y="21600"/>
                  <a:pt x="21600" y="20944"/>
                  <a:pt x="21600" y="20124"/>
                </a:cubicBezTo>
                <a:lnTo>
                  <a:pt x="21600" y="1476"/>
                </a:lnTo>
                <a:cubicBezTo>
                  <a:pt x="21600" y="656"/>
                  <a:pt x="20857" y="0"/>
                  <a:pt x="19926" y="0"/>
                </a:cubicBezTo>
                <a:lnTo>
                  <a:pt x="1674" y="0"/>
                </a:lnTo>
                <a:close/>
              </a:path>
            </a:pathLst>
          </a:custGeom>
          <a:ln>
            <a:solidFill>
              <a:srgbClr val="FFFFFF"/>
            </a:solidFill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1B212C"/>
      </a:lt1>
      <a:dk2>
        <a:srgbClr val="A7A7A7"/>
      </a:dk2>
      <a:lt2>
        <a:srgbClr val="535353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0000FF"/>
      </a:hlink>
      <a:folHlink>
        <a:srgbClr val="FF00FF"/>
      </a:folHlink>
    </a:clrScheme>
    <a:fontScheme name="Focu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Foc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B212C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Focus">
  <a:themeElements>
    <a:clrScheme name="Focu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0000FF"/>
      </a:hlink>
      <a:folHlink>
        <a:srgbClr val="FF00FF"/>
      </a:folHlink>
    </a:clrScheme>
    <a:fontScheme name="Focu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Foc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B212C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</Words>
  <Application>Microsoft Macintosh PowerPoint</Application>
  <PresentationFormat>On-screen Show (16:9)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Lato</vt:lpstr>
      <vt:lpstr>Montserrat</vt:lpstr>
      <vt:lpstr>Arial</vt:lpstr>
      <vt:lpstr>Helvetica</vt:lpstr>
      <vt:lpstr>Focus</vt:lpstr>
      <vt:lpstr>Magic Music</vt:lpstr>
      <vt:lpstr>PowerPoint Presentation</vt:lpstr>
      <vt:lpstr>Goals</vt:lpstr>
      <vt:lpstr>Achievement</vt:lpstr>
      <vt:lpstr>Achievement</vt:lpstr>
      <vt:lpstr>Demo</vt:lpstr>
      <vt:lpstr>Thanks!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 Music</dc:title>
  <cp:lastModifiedBy>Michael Tan</cp:lastModifiedBy>
  <cp:revision>1</cp:revision>
  <dcterms:modified xsi:type="dcterms:W3CDTF">2018-04-10T19:09:25Z</dcterms:modified>
</cp:coreProperties>
</file>